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96" r:id="rId1"/>
  </p:sldMasterIdLst>
  <p:sldIdLst>
    <p:sldId id="283" r:id="rId2"/>
    <p:sldId id="285" r:id="rId3"/>
  </p:sldIdLst>
  <p:sldSz cx="9144000" cy="5143500" type="screen16x9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 userDrawn="1">
          <p15:clr>
            <a:srgbClr val="A4A3A4"/>
          </p15:clr>
        </p15:guide>
        <p15:guide id="2" pos="288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3767"/>
    <a:srgbClr val="0078C1"/>
    <a:srgbClr val="13294B"/>
    <a:srgbClr val="4B9CD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9687"/>
    <p:restoredTop sz="94674"/>
  </p:normalViewPr>
  <p:slideViewPr>
    <p:cSldViewPr snapToGrid="0" snapToObjects="1">
      <p:cViewPr varScale="1">
        <p:scale>
          <a:sx n="150" d="100"/>
          <a:sy n="150" d="100"/>
        </p:scale>
        <p:origin x="160" y="504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hyperlink" Target="http://www.st-aug.ed/" TargetMode="External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Relationship Id="rId4" Type="http://schemas.openxmlformats.org/officeDocument/2006/relationships/hyperlink" Target="http://www.st-aug.edu/" TargetMode="Externa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841772"/>
            <a:ext cx="6858000" cy="17907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FC4CEA2-E941-0641-A3F2-FBF92BAF9972}"/>
              </a:ext>
            </a:extLst>
          </p:cNvPr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gradFill>
            <a:gsLst>
              <a:gs pos="15000">
                <a:srgbClr val="003767"/>
              </a:gs>
              <a:gs pos="100000">
                <a:srgbClr val="0078C1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C9E9DDA2-D572-9B40-A9F1-1051E36CE45C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03415" y="3968563"/>
            <a:ext cx="2603585" cy="74732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16284EB7-331B-1041-B845-F578ECB3CE2F}"/>
              </a:ext>
            </a:extLst>
          </p:cNvPr>
          <p:cNvSpPr txBox="1"/>
          <p:nvPr userDrawn="1"/>
        </p:nvSpPr>
        <p:spPr>
          <a:xfrm>
            <a:off x="6003414" y="4631338"/>
            <a:ext cx="2636896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500" b="1" dirty="0" err="1">
                <a:solidFill>
                  <a:schemeClr val="bg1"/>
                </a:solidFill>
                <a:latin typeface="Montserrat" panose="00000500000000000000" pitchFamily="2" charset="0"/>
                <a:ea typeface="Roboto" panose="02000000000000000000" pitchFamily="2" charset="0"/>
                <a:cs typeface="Open Sans Extrabold" panose="020B0906030804020204" pitchFamily="34" charset="0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www.st-aug.ed</a:t>
            </a:r>
            <a:r>
              <a:rPr lang="en-US" sz="1500" b="1" dirty="0" err="1">
                <a:solidFill>
                  <a:schemeClr val="bg1"/>
                </a:solidFill>
                <a:latin typeface="Montserrat" panose="00000500000000000000" pitchFamily="2" charset="0"/>
                <a:ea typeface="Roboto" panose="02000000000000000000" pitchFamily="2" charset="0"/>
                <a:cs typeface="Open Sans Extrabold" panose="020B0906030804020204" pitchFamily="34" charset="0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u</a:t>
            </a:r>
            <a:endParaRPr lang="en-US" sz="1500" b="1" dirty="0">
              <a:solidFill>
                <a:schemeClr val="bg1"/>
              </a:solidFill>
              <a:latin typeface="Montserrat" panose="00000500000000000000" pitchFamily="2" charset="0"/>
              <a:ea typeface="Roboto" panose="02000000000000000000" pitchFamily="2" charset="0"/>
              <a:cs typeface="Open Sans Extrabold" panose="020B0906030804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2740328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789452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7688" y="2663344"/>
            <a:ext cx="7886700" cy="1125140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7688" y="1684565"/>
            <a:ext cx="7886700" cy="698515"/>
          </a:xfrm>
        </p:spPr>
        <p:txBody>
          <a:bodyPr anchor="b"/>
          <a:lstStyle>
            <a:lvl1pPr>
              <a:defRPr sz="450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211760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46249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273844"/>
            <a:ext cx="7886700" cy="99417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260872"/>
            <a:ext cx="3868340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1878806"/>
            <a:ext cx="3868340" cy="276344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260872"/>
            <a:ext cx="3887391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1878806"/>
            <a:ext cx="3887391" cy="276344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919130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24409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40864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675108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740569"/>
            <a:ext cx="4629150" cy="3655219"/>
          </a:xfrm>
        </p:spPr>
        <p:txBody>
          <a:bodyPr anchor="t"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40513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926161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273844"/>
            <a:ext cx="1971675" cy="4358879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273844"/>
            <a:ext cx="5800725" cy="4358879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715879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69233141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273844"/>
            <a:ext cx="7886700" cy="99417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4767263"/>
            <a:ext cx="20574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29653D9-7EF3-F849-818D-9E0DD8E86B08}" type="datetimeFigureOut">
              <a:rPr lang="en-US" smtClean="0"/>
              <a:t>12/17/20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4767263"/>
            <a:ext cx="30861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D291765-81EA-7F48-BB46-3341FFC32D6B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3CF7C266-6063-8C4A-921F-09208A43F64C}"/>
              </a:ext>
            </a:extLst>
          </p:cNvPr>
          <p:cNvSpPr>
            <a:spLocks/>
          </p:cNvSpPr>
          <p:nvPr userDrawn="1"/>
        </p:nvSpPr>
        <p:spPr>
          <a:xfrm>
            <a:off x="-4286" y="4329592"/>
            <a:ext cx="9142000" cy="818025"/>
          </a:xfrm>
          <a:prstGeom prst="rect">
            <a:avLst/>
          </a:prstGeom>
          <a:solidFill>
            <a:srgbClr val="003767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51435" tIns="25718" rIns="51435" bIns="25718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13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142F386-8969-BC42-A386-E5DFBC247A4E}"/>
              </a:ext>
            </a:extLst>
          </p:cNvPr>
          <p:cNvSpPr>
            <a:spLocks/>
          </p:cNvSpPr>
          <p:nvPr userDrawn="1"/>
        </p:nvSpPr>
        <p:spPr>
          <a:xfrm>
            <a:off x="-4286" y="4267869"/>
            <a:ext cx="9148286" cy="72356"/>
          </a:xfrm>
          <a:prstGeom prst="rect">
            <a:avLst/>
          </a:prstGeom>
          <a:solidFill>
            <a:srgbClr val="0078C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51435" tIns="25718" rIns="51435" bIns="25718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13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44514DF9-2D1C-C942-8054-1AFE157F8795}"/>
              </a:ext>
            </a:extLst>
          </p:cNvPr>
          <p:cNvSpPr>
            <a:spLocks/>
          </p:cNvSpPr>
          <p:nvPr userDrawn="1"/>
        </p:nvSpPr>
        <p:spPr>
          <a:xfrm>
            <a:off x="0" y="2706"/>
            <a:ext cx="9137714" cy="414810"/>
          </a:xfrm>
          <a:prstGeom prst="rect">
            <a:avLst/>
          </a:prstGeom>
          <a:solidFill>
            <a:srgbClr val="003767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51435" tIns="25718" rIns="51435" bIns="25718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13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15BFD587-EA75-2B46-BEDC-31F96E6C14BB}"/>
              </a:ext>
            </a:extLst>
          </p:cNvPr>
          <p:cNvSpPr>
            <a:spLocks/>
          </p:cNvSpPr>
          <p:nvPr userDrawn="1"/>
        </p:nvSpPr>
        <p:spPr>
          <a:xfrm>
            <a:off x="-858" y="430603"/>
            <a:ext cx="9144000" cy="61722"/>
          </a:xfrm>
          <a:prstGeom prst="rect">
            <a:avLst/>
          </a:prstGeom>
          <a:solidFill>
            <a:srgbClr val="0078C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51435" tIns="25718" rIns="51435" bIns="25718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13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1FF143A9-F6C6-9947-B79C-CFA0E1FA1FB2}"/>
              </a:ext>
            </a:extLst>
          </p:cNvPr>
          <p:cNvPicPr>
            <a:picLocks noChangeAspect="1"/>
          </p:cNvPicPr>
          <p:nvPr userDrawn="1"/>
        </p:nvPicPr>
        <p:blipFill>
          <a:blip r:embed="rId14"/>
          <a:srcRect/>
          <a:stretch/>
        </p:blipFill>
        <p:spPr>
          <a:xfrm>
            <a:off x="3383388" y="4340225"/>
            <a:ext cx="2366652" cy="8180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222000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  <p:sldLayoutId id="2147483708" r:id="rId12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2.xml"/><Relationship Id="rId5" Type="http://schemas.openxmlformats.org/officeDocument/2006/relationships/hyperlink" Target="http://www.st-aug.edu/" TargetMode="External"/><Relationship Id="rId4" Type="http://schemas.openxmlformats.org/officeDocument/2006/relationships/hyperlink" Target="http://www.st-aug.ed/" TargetMode="Externa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Rectangle 23">
            <a:extLst>
              <a:ext uri="{FF2B5EF4-FFF2-40B4-BE49-F238E27FC236}">
                <a16:creationId xmlns:a16="http://schemas.microsoft.com/office/drawing/2014/main" id="{780D08CE-B6E3-40B4-A8A6-FAA20FB6EF19}"/>
              </a:ext>
            </a:extLst>
          </p:cNvPr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gradFill>
            <a:gsLst>
              <a:gs pos="15000">
                <a:srgbClr val="003767"/>
              </a:gs>
              <a:gs pos="100000">
                <a:srgbClr val="0078C1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50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BBB714D6-9AA1-4A7E-9E15-4CCEB027D007}"/>
              </a:ext>
            </a:extLst>
          </p:cNvPr>
          <p:cNvSpPr txBox="1"/>
          <p:nvPr/>
        </p:nvSpPr>
        <p:spPr>
          <a:xfrm>
            <a:off x="537001" y="3250453"/>
            <a:ext cx="8049591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500" b="1" dirty="0">
                <a:solidFill>
                  <a:schemeClr val="bg1"/>
                </a:solidFill>
                <a:latin typeface="Montserrat" panose="00000500000000000000" pitchFamily="2" charset="0"/>
                <a:ea typeface="Roboto" panose="02000000000000000000" pitchFamily="2" charset="0"/>
                <a:cs typeface="Open Sans Extrabold" panose="020B0906030804020204" pitchFamily="34" charset="0"/>
              </a:rPr>
              <a:t>TITLE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F4AEE42-D57F-49A9-A068-00FB9FB8F6D9}"/>
              </a:ext>
            </a:extLst>
          </p:cNvPr>
          <p:cNvSpPr txBox="1"/>
          <p:nvPr/>
        </p:nvSpPr>
        <p:spPr>
          <a:xfrm>
            <a:off x="537001" y="3873701"/>
            <a:ext cx="3996863" cy="30008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350" dirty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</a:rPr>
              <a:t>Saint Augustine’s University PowerPoint Template</a:t>
            </a:r>
          </a:p>
        </p:txBody>
      </p:sp>
      <p:pic>
        <p:nvPicPr>
          <p:cNvPr id="4" name="Picture 3" descr="A group of people standing in front of a building&#10;&#10;Description automatically generated">
            <a:extLst>
              <a:ext uri="{FF2B5EF4-FFF2-40B4-BE49-F238E27FC236}">
                <a16:creationId xmlns:a16="http://schemas.microsoft.com/office/drawing/2014/main" id="{E640AF10-2857-3641-B98D-9D030900E8A4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5302" b="21354"/>
          <a:stretch/>
        </p:blipFill>
        <p:spPr>
          <a:xfrm>
            <a:off x="0" y="0"/>
            <a:ext cx="9144000" cy="3250454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18D8ADA-61A9-E74E-9601-52124BE2754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03415" y="3968563"/>
            <a:ext cx="2603585" cy="747326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37FF44CC-B4A5-0240-B50D-7747D578D81A}"/>
              </a:ext>
            </a:extLst>
          </p:cNvPr>
          <p:cNvSpPr txBox="1"/>
          <p:nvPr/>
        </p:nvSpPr>
        <p:spPr>
          <a:xfrm>
            <a:off x="6003414" y="4631338"/>
            <a:ext cx="2636896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500" b="1" dirty="0" err="1">
                <a:solidFill>
                  <a:schemeClr val="bg1"/>
                </a:solidFill>
                <a:latin typeface="Montserrat" panose="00000500000000000000" pitchFamily="2" charset="0"/>
                <a:ea typeface="Roboto" panose="02000000000000000000" pitchFamily="2" charset="0"/>
                <a:cs typeface="Open Sans Extrabold" panose="020B0906030804020204" pitchFamily="34" charset="0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www.st-aug.ed</a:t>
            </a:r>
            <a:r>
              <a:rPr lang="en-US" sz="1500" b="1" dirty="0" err="1">
                <a:solidFill>
                  <a:schemeClr val="bg1"/>
                </a:solidFill>
                <a:latin typeface="Montserrat" panose="00000500000000000000" pitchFamily="2" charset="0"/>
                <a:ea typeface="Roboto" panose="02000000000000000000" pitchFamily="2" charset="0"/>
                <a:cs typeface="Open Sans Extrabold" panose="020B0906030804020204" pitchFamily="34" charset="0"/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u</a:t>
            </a:r>
            <a:endParaRPr lang="en-US" sz="1500" b="1" dirty="0">
              <a:solidFill>
                <a:schemeClr val="bg1"/>
              </a:solidFill>
              <a:latin typeface="Montserrat" panose="00000500000000000000" pitchFamily="2" charset="0"/>
              <a:ea typeface="Roboto" panose="02000000000000000000" pitchFamily="2" charset="0"/>
              <a:cs typeface="Open Sans Extrabold" panose="020B0906030804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3526423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FC0AC2C2-B3C3-5146-B4B9-235AE3E0B37A}"/>
              </a:ext>
            </a:extLst>
          </p:cNvPr>
          <p:cNvSpPr>
            <a:spLocks/>
          </p:cNvSpPr>
          <p:nvPr/>
        </p:nvSpPr>
        <p:spPr>
          <a:xfrm>
            <a:off x="-4286" y="4329592"/>
            <a:ext cx="9142000" cy="818025"/>
          </a:xfrm>
          <a:prstGeom prst="rect">
            <a:avLst/>
          </a:prstGeom>
          <a:solidFill>
            <a:srgbClr val="003767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51435" tIns="25718" rIns="51435" bIns="25718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13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7C4A4F72-46B8-1945-A765-53EFE6CD7158}"/>
              </a:ext>
            </a:extLst>
          </p:cNvPr>
          <p:cNvSpPr>
            <a:spLocks/>
          </p:cNvSpPr>
          <p:nvPr/>
        </p:nvSpPr>
        <p:spPr>
          <a:xfrm>
            <a:off x="-4286" y="4267869"/>
            <a:ext cx="9148286" cy="72356"/>
          </a:xfrm>
          <a:prstGeom prst="rect">
            <a:avLst/>
          </a:prstGeom>
          <a:solidFill>
            <a:srgbClr val="0078C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51435" tIns="25718" rIns="51435" bIns="25718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13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2256567" y="1089256"/>
            <a:ext cx="4629150" cy="2905532"/>
          </a:xfrm>
          <a:prstGeom prst="rect">
            <a:avLst/>
          </a:prstGeom>
        </p:spPr>
        <p:txBody>
          <a:bodyPr vert="horz" lIns="51435" tIns="25718" rIns="51435" bIns="25718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buClr>
                <a:schemeClr val="accent1"/>
              </a:buClr>
            </a:pPr>
            <a:endParaRPr lang="en-US" sz="1400" dirty="0">
              <a:solidFill>
                <a:srgbClr val="003767"/>
              </a:solidFill>
              <a:latin typeface="Avenir Next Medium" charset="0"/>
              <a:ea typeface="Avenir Next Medium" charset="0"/>
              <a:cs typeface="Avenir Next Medium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3C288583-E101-BF45-B4A6-AC53DA878912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/>
          <a:stretch/>
        </p:blipFill>
        <p:spPr>
          <a:xfrm>
            <a:off x="3383388" y="4340225"/>
            <a:ext cx="2366652" cy="8180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7285246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33702</TotalTime>
  <Words>11</Words>
  <Application>Microsoft Macintosh PowerPoint</Application>
  <PresentationFormat>On-screen Show (16:9)</PresentationFormat>
  <Paragraphs>3</Paragraphs>
  <Slides>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9" baseType="lpstr">
      <vt:lpstr>Arial</vt:lpstr>
      <vt:lpstr>Avenir Next Medium</vt:lpstr>
      <vt:lpstr>Calibri</vt:lpstr>
      <vt:lpstr>Calibri Light</vt:lpstr>
      <vt:lpstr>Montserrat</vt:lpstr>
      <vt:lpstr>Roboto Light</vt:lpstr>
      <vt:lpstr>Office Theme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Moore, Branson</dc:creator>
  <cp:lastModifiedBy>Fisher, Cianna</cp:lastModifiedBy>
  <cp:revision>130</cp:revision>
  <dcterms:created xsi:type="dcterms:W3CDTF">2017-05-22T14:58:16Z</dcterms:created>
  <dcterms:modified xsi:type="dcterms:W3CDTF">2020-12-17T19:34:19Z</dcterms:modified>
</cp:coreProperties>
</file>